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4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75A5F74-12A6-49D8-9EF7-11A83E7BA1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47C956-B588-4CC3-96A7-FFEB99ADA8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466B-2EAB-4C51-A86D-472B409392F2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9A052D-C964-412B-B8A9-12E10ECAF5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028BE78-6DAD-4C85-8122-51F9CB235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6D896-558C-4375-BE8B-290DEA7DAD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57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8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e szko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Dane szkoły">
            <a:extLst>
              <a:ext uri="{FF2B5EF4-FFF2-40B4-BE49-F238E27FC236}">
                <a16:creationId xmlns:a16="http://schemas.microsoft.com/office/drawing/2014/main" id="{4FEEF831-67AB-496E-9302-E4DB82E2D1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8623" y="2199502"/>
            <a:ext cx="6363399" cy="4077729"/>
          </a:xfrm>
          <a:prstGeom prst="rect">
            <a:avLst/>
          </a:prstGeom>
        </p:spPr>
        <p:txBody>
          <a:bodyPr anchor="t" anchorCtr="0"/>
          <a:lstStyle>
            <a:lvl1pPr>
              <a:defRPr sz="3000" baseline="0">
                <a:solidFill>
                  <a:srgbClr val="47535B"/>
                </a:solidFill>
                <a:latin typeface="Verdana" panose="020B0604030504040204" pitchFamily="34" charset="0"/>
              </a:defRPr>
            </a:lvl1pPr>
          </a:lstStyle>
          <a:p>
            <a:r>
              <a:rPr lang="pl-PL" dirty="0"/>
              <a:t>Kliknij, aby dodać dane szkoły</a:t>
            </a:r>
          </a:p>
        </p:txBody>
      </p:sp>
    </p:spTree>
    <p:extLst>
      <p:ext uri="{BB962C8B-B14F-4D97-AF65-F5344CB8AC3E}">
        <p14:creationId xmlns:p14="http://schemas.microsoft.com/office/powerpoint/2010/main" val="35768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bull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E4256A-9A8C-4B1F-BCD3-DD41FCD2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1" y="1409074"/>
            <a:ext cx="9146837" cy="44220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solidFill>
                  <a:srgbClr val="47535B"/>
                </a:solidFill>
              </a:defRPr>
            </a:lvl1pPr>
            <a:lvl2pPr>
              <a:defRPr baseline="0">
                <a:solidFill>
                  <a:srgbClr val="47535B"/>
                </a:solidFill>
              </a:defRPr>
            </a:lvl2pPr>
            <a:lvl3pPr>
              <a:defRPr baseline="0">
                <a:solidFill>
                  <a:srgbClr val="47535B"/>
                </a:solidFill>
              </a:defRPr>
            </a:lvl3pPr>
            <a:lvl4pPr>
              <a:defRPr baseline="0">
                <a:solidFill>
                  <a:srgbClr val="47535B"/>
                </a:solidFill>
              </a:defRPr>
            </a:lvl4pPr>
            <a:lvl5pPr>
              <a:defRPr baseline="0">
                <a:solidFill>
                  <a:srgbClr val="47535B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43" y="59137"/>
            <a:ext cx="1228459" cy="12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4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6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ciąg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3854799-4840-42F0-8691-3790BBEF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3" y="1379095"/>
            <a:ext cx="9604036" cy="446706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7535B"/>
                </a:solidFill>
              </a:defRPr>
            </a:lvl1pPr>
            <a:lvl2pPr marL="457200" indent="0">
              <a:buNone/>
              <a:defRPr baseline="0">
                <a:solidFill>
                  <a:srgbClr val="47535B"/>
                </a:solidFill>
              </a:defRPr>
            </a:lvl2pPr>
            <a:lvl3pPr marL="914400" indent="0">
              <a:buNone/>
              <a:defRPr baseline="0">
                <a:solidFill>
                  <a:srgbClr val="47535B"/>
                </a:solidFill>
              </a:defRPr>
            </a:lvl3pPr>
            <a:lvl4pPr marL="1371600" indent="0">
              <a:buNone/>
              <a:defRPr baseline="0">
                <a:solidFill>
                  <a:srgbClr val="47535B"/>
                </a:solidFill>
              </a:defRPr>
            </a:lvl4pPr>
            <a:lvl5pPr marL="1828800" indent="0">
              <a:buNone/>
              <a:defRPr baseline="0">
                <a:solidFill>
                  <a:srgbClr val="47535B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9" y="143664"/>
            <a:ext cx="1147989" cy="10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2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654A1E21-52D2-4D35-BC2C-0129F30926FA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2922395" y="1313263"/>
            <a:ext cx="6347210" cy="4338029"/>
          </a:xfrm>
          <a:prstGeom prst="rect">
            <a:avLst/>
          </a:prstGeom>
          <a:solidFill>
            <a:schemeClr val="bg1">
              <a:alpha val="70000"/>
            </a:schemeClr>
          </a:solidFill>
          <a:ln w="203200">
            <a:solidFill>
              <a:schemeClr val="bg1"/>
            </a:solidFill>
            <a:miter lim="800000"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/>
          <a:lstStyle>
            <a:lvl1pPr marL="0" indent="0" algn="ctr">
              <a:buNone/>
              <a:defRPr sz="2400" baseline="0">
                <a:solidFill>
                  <a:srgbClr val="4753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Kliknij, aby dodać zdjęcie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85" y="149902"/>
            <a:ext cx="1308764" cy="10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film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iektu multimediów 3">
            <a:extLst>
              <a:ext uri="{FF2B5EF4-FFF2-40B4-BE49-F238E27FC236}">
                <a16:creationId xmlns:a16="http://schemas.microsoft.com/office/drawing/2014/main" id="{BBA9EC1F-B1D8-421E-9989-100B67252EB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2576086" y="1449048"/>
            <a:ext cx="7039827" cy="39599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rgbClr val="47535B"/>
                </a:solidFill>
              </a:defRPr>
            </a:lvl1pPr>
          </a:lstStyle>
          <a:p>
            <a:r>
              <a:rPr lang="pl-PL" dirty="0"/>
              <a:t>Kliknij, aby dodać film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95" y="125757"/>
            <a:ext cx="1121474" cy="12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niebo, drzewo, woda, chmura&#10;&#10;Opis wygenerowany automatycznie">
            <a:extLst>
              <a:ext uri="{FF2B5EF4-FFF2-40B4-BE49-F238E27FC236}">
                <a16:creationId xmlns:a16="http://schemas.microsoft.com/office/drawing/2014/main" id="{9C3C9532-248A-25FB-938E-D88504C10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64651"/>
            <a:ext cx="20129157" cy="113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70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5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8D5417C-1CB8-4440-B582-7CA7916D2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13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0D44F-8D85-4743-9DBC-9B6CF484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92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996F2-4352-41EA-A589-0C12F3B7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90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57461B-FF51-42A1-9584-7D62225504B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65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iektu multimediów 2">
            <a:extLst>
              <a:ext uri="{FF2B5EF4-FFF2-40B4-BE49-F238E27FC236}">
                <a16:creationId xmlns:a16="http://schemas.microsoft.com/office/drawing/2014/main" id="{2B02DF86-29A7-4A02-A39B-25144EDF788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589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ptx" id="{03A6EFB9-58BE-4914-920D-A234309E0651}" vid="{7F01402B-A205-402B-997C-E8430008296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#15404 ENERGA Drużyna Energii prezentacja PP [AD] SZABLON</Template>
  <TotalTime>279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Drożdżewski</dc:creator>
  <cp:lastModifiedBy>Anna Lewandowska</cp:lastModifiedBy>
  <cp:revision>15</cp:revision>
  <dcterms:created xsi:type="dcterms:W3CDTF">2021-03-23T09:22:22Z</dcterms:created>
  <dcterms:modified xsi:type="dcterms:W3CDTF">2023-10-25T14:20:16Z</dcterms:modified>
</cp:coreProperties>
</file>